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8" r:id="rId8"/>
    <p:sldId id="264" r:id="rId9"/>
    <p:sldId id="265" r:id="rId10"/>
    <p:sldId id="266" r:id="rId11"/>
    <p:sldId id="263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714612" y="359898"/>
            <a:ext cx="6124588" cy="1472184"/>
          </a:xfrm>
        </p:spPr>
        <p:txBody>
          <a:bodyPr/>
          <a:lstStyle/>
          <a:p>
            <a:r>
              <a:rPr lang="uk-UA" dirty="0" smtClean="0"/>
              <a:t>Українське мистецтво 1917-1920 років</a:t>
            </a:r>
            <a:endParaRPr lang="uk-UA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57884" y="0"/>
            <a:ext cx="3286116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Павло Тичина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500042"/>
            <a:ext cx="5072066" cy="6357958"/>
          </a:xfrm>
        </p:spPr>
        <p:txBody>
          <a:bodyPr>
            <a:normAutofit fontScale="92500"/>
          </a:bodyPr>
          <a:lstStyle/>
          <a:p>
            <a:r>
              <a:rPr lang="uk-UA" dirty="0" smtClean="0"/>
              <a:t>Талановитий поет, у 1918 р. написав поему </a:t>
            </a:r>
            <a:r>
              <a:rPr lang="uk-UA" dirty="0" err="1" smtClean="0"/>
              <a:t>“Золотий</a:t>
            </a:r>
            <a:r>
              <a:rPr lang="uk-UA" dirty="0" smtClean="0"/>
              <a:t> </a:t>
            </a:r>
            <a:r>
              <a:rPr lang="uk-UA" dirty="0" err="1" smtClean="0"/>
              <a:t>гомін”</a:t>
            </a:r>
            <a:r>
              <a:rPr lang="uk-UA" dirty="0" smtClean="0"/>
              <a:t>, присвячену річниці з дня проголошення І універсалу, а також вийшла друком його 1-ша поетична збірка </a:t>
            </a:r>
            <a:r>
              <a:rPr lang="uk-UA" dirty="0" err="1" smtClean="0"/>
              <a:t>“Сонячні</a:t>
            </a:r>
            <a:r>
              <a:rPr lang="uk-UA" dirty="0" smtClean="0"/>
              <a:t> </a:t>
            </a:r>
            <a:r>
              <a:rPr lang="uk-UA" dirty="0" err="1" smtClean="0"/>
              <a:t>кларнети”</a:t>
            </a:r>
            <a:r>
              <a:rPr lang="uk-UA" dirty="0" smtClean="0"/>
              <a:t>, в якій поет виразив свої романтичні настрої. Поет співав гімн новому світлому життю, висловив віру в перемогу національних поривань.</a:t>
            </a:r>
            <a:endParaRPr lang="uk-UA" dirty="0"/>
          </a:p>
        </p:txBody>
      </p:sp>
      <p:pic>
        <p:nvPicPr>
          <p:cNvPr id="3074" name="Picture 2" descr="http://t2.gstatic.com/images?q=tbn:ANd9GcQjM8LHLMwqef1LmR1UG6XVyCw8WohPbaVMX-xlXRZhR2RhQoB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9186" y="1500174"/>
            <a:ext cx="3284813" cy="42862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Григорій Чупринка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1571612"/>
            <a:ext cx="4186238" cy="4829196"/>
          </a:xfrm>
        </p:spPr>
        <p:txBody>
          <a:bodyPr>
            <a:normAutofit fontScale="92500" lnSpcReduction="10000"/>
          </a:bodyPr>
          <a:lstStyle/>
          <a:p>
            <a:r>
              <a:rPr lang="uk-UA" dirty="0" smtClean="0"/>
              <a:t>Прихильник самостійної УНР, непримиренний противник більшовизму. Був розстріляний чекістами у 1921 р. за підготовку антирадянського повстання на Правобережжі.</a:t>
            </a:r>
            <a:endParaRPr lang="uk-UA" dirty="0"/>
          </a:p>
        </p:txBody>
      </p:sp>
      <p:pic>
        <p:nvPicPr>
          <p:cNvPr id="6146" name="Picture 2" descr="http://upload.wikimedia.org/wikipedia/uk/thumb/1/1e/%D0%A7%D1%83%D0%BF%D1%80%D0%B8%D0%BD%D0%BA%D0%B0_%D0%93.jpg/150px-%D0%A7%D1%83%D0%BF%D1%80%D0%B8%D0%BD%D0%BA%D0%B0_%D0%9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32" y="1428735"/>
            <a:ext cx="3286138" cy="514828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Напрями в літературі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1500174"/>
            <a:ext cx="6215074" cy="5357826"/>
          </a:xfrm>
        </p:spPr>
        <p:txBody>
          <a:bodyPr/>
          <a:lstStyle/>
          <a:p>
            <a:r>
              <a:rPr lang="uk-UA" dirty="0" smtClean="0"/>
              <a:t>1.</a:t>
            </a:r>
            <a:r>
              <a:rPr lang="uk-UA" b="1" dirty="0" smtClean="0"/>
              <a:t> Революційний романтизм. </a:t>
            </a:r>
            <a:r>
              <a:rPr lang="uk-UA" dirty="0" smtClean="0"/>
              <a:t>(В.Сосюра)</a:t>
            </a:r>
          </a:p>
          <a:p>
            <a:r>
              <a:rPr lang="uk-UA" dirty="0" smtClean="0"/>
              <a:t>2</a:t>
            </a:r>
            <a:r>
              <a:rPr lang="uk-UA" b="1" dirty="0" smtClean="0"/>
              <a:t>. Неокласицизм </a:t>
            </a:r>
            <a:r>
              <a:rPr lang="uk-UA" dirty="0" smtClean="0"/>
              <a:t>(М. Зеров, М. Рильський, М. Драй-Хмара)</a:t>
            </a:r>
          </a:p>
          <a:p>
            <a:r>
              <a:rPr lang="uk-UA" dirty="0" smtClean="0"/>
              <a:t>3. </a:t>
            </a:r>
            <a:r>
              <a:rPr lang="uk-UA" b="1" dirty="0" smtClean="0"/>
              <a:t>Символізм (</a:t>
            </a:r>
            <a:r>
              <a:rPr lang="uk-UA" dirty="0" smtClean="0"/>
              <a:t>П. Тичина, Я. Савченко, Д. Загул)</a:t>
            </a:r>
          </a:p>
          <a:p>
            <a:r>
              <a:rPr lang="uk-UA" dirty="0" smtClean="0"/>
              <a:t>4. </a:t>
            </a:r>
            <a:r>
              <a:rPr lang="uk-UA" b="1" dirty="0" err="1" smtClean="0"/>
              <a:t>Панфутуризм</a:t>
            </a:r>
            <a:r>
              <a:rPr lang="uk-UA" dirty="0" smtClean="0"/>
              <a:t> (М. Семенко)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70" name="Picture 6" descr="Olha-kobylyansk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4286256"/>
            <a:ext cx="1905000" cy="257174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14480" y="1447800"/>
            <a:ext cx="7219208" cy="4800600"/>
          </a:xfrm>
        </p:spPr>
        <p:txBody>
          <a:bodyPr/>
          <a:lstStyle/>
          <a:p>
            <a:r>
              <a:rPr lang="uk-UA" dirty="0" smtClean="0"/>
              <a:t>У період Української революції жили й творили майстри старшого покоління – письменники Панас Мирний, В. Стефаник, О. Кобилянська, В. Винниченко, С. Васильченко.</a:t>
            </a:r>
            <a:endParaRPr lang="uk-UA" dirty="0"/>
          </a:p>
        </p:txBody>
      </p:sp>
      <p:pic>
        <p:nvPicPr>
          <p:cNvPr id="11266" name="Picture 2" descr="Myrnyi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67995"/>
            <a:ext cx="2143108" cy="3203947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11268" name="Picture 4" descr="Стефаник В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596" y="4197649"/>
            <a:ext cx="2000264" cy="2660352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11272" name="Picture 8" descr="Володимир Кирилович Винниченко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929190" y="3657579"/>
            <a:ext cx="2286016" cy="3200422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11274" name="Picture 10" descr="St Vasil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949850" y="3786190"/>
            <a:ext cx="2194150" cy="3071810"/>
          </a:xfrm>
          <a:prstGeom prst="rect">
            <a:avLst/>
          </a:prstGeom>
          <a:noFill/>
          <a:effectLst>
            <a:softEdge rad="317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285728"/>
            <a:ext cx="7498080" cy="4800600"/>
          </a:xfrm>
        </p:spPr>
        <p:txBody>
          <a:bodyPr/>
          <a:lstStyle/>
          <a:p>
            <a:r>
              <a:rPr lang="uk-UA" dirty="0" smtClean="0"/>
              <a:t>Серед прозаїків, які розпочали свій творчий шлях у ці роки були:</a:t>
            </a:r>
          </a:p>
          <a:p>
            <a:r>
              <a:rPr lang="uk-UA" dirty="0" smtClean="0"/>
              <a:t>А. Головко</a:t>
            </a:r>
          </a:p>
          <a:p>
            <a:r>
              <a:rPr lang="uk-UA" dirty="0" smtClean="0"/>
              <a:t>О.Донченко</a:t>
            </a:r>
          </a:p>
          <a:p>
            <a:r>
              <a:rPr lang="uk-UA" dirty="0" smtClean="0"/>
              <a:t>Іван </a:t>
            </a:r>
            <a:r>
              <a:rPr lang="uk-UA" dirty="0" err="1" smtClean="0"/>
              <a:t>Ле</a:t>
            </a:r>
            <a:endParaRPr lang="uk-UA" dirty="0" smtClean="0"/>
          </a:p>
          <a:p>
            <a:r>
              <a:rPr lang="uk-UA" dirty="0" smtClean="0"/>
              <a:t>Остап Вишня</a:t>
            </a:r>
          </a:p>
          <a:p>
            <a:r>
              <a:rPr lang="uk-UA" dirty="0" smtClean="0"/>
              <a:t>С. Скляренко</a:t>
            </a:r>
            <a:endParaRPr lang="uk-UA" dirty="0"/>
          </a:p>
        </p:txBody>
      </p:sp>
      <p:pic>
        <p:nvPicPr>
          <p:cNvPr id="10242" name="Picture 2" descr="http://upload.wikimedia.org/wikipedia/uk/thumb/5/53/%D0%93%D0%BE%D0%BB%D0%BE%D0%B2%D0%BA%D0%BE_%D0%90.jpg/200px-%D0%93%D0%BE%D0%BB%D0%BE%D0%B2%D0%BA%D0%BE_%D0%9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36265" y="1214422"/>
            <a:ext cx="2007735" cy="3071834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10244" name="Picture 4" descr="Олесь Донченко у 1950 році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43372" y="1285860"/>
            <a:ext cx="2667001" cy="3509775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10246" name="Picture 6" descr="Остап Вишня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43438" y="4643446"/>
            <a:ext cx="3971087" cy="1928802"/>
          </a:xfrm>
          <a:prstGeom prst="rect">
            <a:avLst/>
          </a:prstGeom>
          <a:noFill/>
          <a:effectLst>
            <a:softEdge rad="1270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85852" y="0"/>
            <a:ext cx="7498080" cy="4800600"/>
          </a:xfrm>
        </p:spPr>
        <p:txBody>
          <a:bodyPr/>
          <a:lstStyle/>
          <a:p>
            <a:r>
              <a:rPr lang="uk-UA" dirty="0" smtClean="0"/>
              <a:t>У цей час в українську літературу прийшло багато талановитої молоді:</a:t>
            </a:r>
          </a:p>
          <a:p>
            <a:r>
              <a:rPr lang="uk-UA" dirty="0" smtClean="0"/>
              <a:t>П. Тичина, М. Рильський, В. Чумак, М. Семенко та інші</a:t>
            </a:r>
          </a:p>
          <a:p>
            <a:r>
              <a:rPr lang="uk-UA" dirty="0" smtClean="0"/>
              <a:t>У своїх творах вони відображали буремні події цього періоду.</a:t>
            </a:r>
            <a:endParaRPr lang="uk-UA" dirty="0"/>
          </a:p>
        </p:txBody>
      </p:sp>
      <p:pic>
        <p:nvPicPr>
          <p:cNvPr id="9218" name="Picture 2" descr="Тичин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402533"/>
            <a:ext cx="2643174" cy="3455467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9220" name="Picture 4" descr="Рильський М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43174" y="3259666"/>
            <a:ext cx="3286148" cy="3598334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9222" name="Picture 6" descr="Чумак В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57950" y="3275382"/>
            <a:ext cx="2428892" cy="3582618"/>
          </a:xfrm>
          <a:prstGeom prst="rect">
            <a:avLst/>
          </a:prstGeom>
          <a:noFill/>
          <a:effectLst>
            <a:softEdge rad="3175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571480"/>
            <a:ext cx="7498080" cy="4800600"/>
          </a:xfrm>
        </p:spPr>
        <p:txBody>
          <a:bodyPr/>
          <a:lstStyle/>
          <a:p>
            <a:r>
              <a:rPr lang="uk-UA" dirty="0" smtClean="0"/>
              <a:t>В Україні виникли масові різноманітні літературні організації:</a:t>
            </a:r>
          </a:p>
          <a:p>
            <a:r>
              <a:rPr lang="uk-UA" dirty="0" err="1" smtClean="0"/>
              <a:t>“Плуг”</a:t>
            </a:r>
            <a:r>
              <a:rPr lang="uk-UA" dirty="0" smtClean="0"/>
              <a:t> у Харкові</a:t>
            </a:r>
          </a:p>
          <a:p>
            <a:r>
              <a:rPr lang="uk-UA" dirty="0" err="1" smtClean="0"/>
              <a:t>“Гарт”</a:t>
            </a:r>
            <a:endParaRPr lang="uk-UA" dirty="0" smtClean="0"/>
          </a:p>
          <a:p>
            <a:r>
              <a:rPr lang="uk-UA" dirty="0" smtClean="0"/>
              <a:t>Створена у 1923 р. Спілка пролетарських письменників України тощо.</a:t>
            </a:r>
            <a:endParaRPr lang="uk-UA" dirty="0"/>
          </a:p>
        </p:txBody>
      </p:sp>
      <p:pic>
        <p:nvPicPr>
          <p:cNvPr id="8194" name="Picture 2" descr="http://t0.gstatic.com/images?q=tbn:ANd9GcSGUkTv4rL9PWFnNGQTJDxF3RtWq_aUGdrw8NR68J8FgR2C1EEmLwrXC1dnB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3942133"/>
            <a:ext cx="4786346" cy="2915868"/>
          </a:xfrm>
          <a:prstGeom prst="rect">
            <a:avLst/>
          </a:prstGeom>
          <a:noFill/>
          <a:effectLst>
            <a:softEdge rad="3175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Василь Чумак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214422"/>
            <a:ext cx="5072066" cy="5257800"/>
          </a:xfrm>
        </p:spPr>
        <p:txBody>
          <a:bodyPr>
            <a:normAutofit fontScale="92500"/>
          </a:bodyPr>
          <a:lstStyle/>
          <a:p>
            <a:r>
              <a:rPr lang="uk-UA" dirty="0" smtClean="0"/>
              <a:t>Член партії боротьбистів. Він захоплено вітав боротьбу українського народу за відродження державності України. Безпосередньо брав участь у революційній боротьбі і був розстріляний денікінцями. Вийшла його посмертна поетична збірка </a:t>
            </a:r>
            <a:r>
              <a:rPr lang="uk-UA" dirty="0" err="1" smtClean="0"/>
              <a:t>“Заспів”</a:t>
            </a:r>
            <a:endParaRPr lang="uk-UA" dirty="0"/>
          </a:p>
        </p:txBody>
      </p:sp>
      <p:pic>
        <p:nvPicPr>
          <p:cNvPr id="7170" name="Picture 2" descr="Чумак В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42" y="173058"/>
            <a:ext cx="3929058" cy="6523022"/>
          </a:xfrm>
          <a:prstGeom prst="rect">
            <a:avLst/>
          </a:prstGeom>
          <a:noFill/>
          <a:effectLst>
            <a:softEdge rad="317500"/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Василь Блакитний (</a:t>
            </a:r>
            <a:r>
              <a:rPr lang="uk-UA" dirty="0" err="1" smtClean="0"/>
              <a:t>Елланський</a:t>
            </a:r>
            <a:r>
              <a:rPr lang="uk-UA" dirty="0" smtClean="0"/>
              <a:t>)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57234" y="1357298"/>
            <a:ext cx="8186766" cy="1400172"/>
          </a:xfrm>
        </p:spPr>
        <p:txBody>
          <a:bodyPr/>
          <a:lstStyle/>
          <a:p>
            <a:r>
              <a:rPr lang="uk-UA" dirty="0" smtClean="0"/>
              <a:t>У 1920 р. опублікував збірку поезій </a:t>
            </a:r>
            <a:r>
              <a:rPr lang="uk-UA" dirty="0" err="1" smtClean="0"/>
              <a:t>“Удари</a:t>
            </a:r>
            <a:r>
              <a:rPr lang="uk-UA" dirty="0" smtClean="0"/>
              <a:t> молота і </a:t>
            </a:r>
            <a:r>
              <a:rPr lang="uk-UA" dirty="0" err="1" smtClean="0"/>
              <a:t>серця”</a:t>
            </a:r>
            <a:endParaRPr lang="uk-UA" dirty="0"/>
          </a:p>
        </p:txBody>
      </p:sp>
      <p:pic>
        <p:nvPicPr>
          <p:cNvPr id="1026" name="Picture 2" descr="Еллан-Блакитний В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2286706"/>
            <a:ext cx="3214710" cy="4275566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1028" name="Picture 4" descr="http://upload.wikimedia.org/wikipedia/uk/a/a2/Vasyl_Ellan-Blakytnyi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2171996"/>
            <a:ext cx="3148022" cy="4403884"/>
          </a:xfrm>
          <a:prstGeom prst="rect">
            <a:avLst/>
          </a:prstGeom>
          <a:noFill/>
          <a:effectLst>
            <a:softEdge rad="317500"/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72132" y="274638"/>
            <a:ext cx="3361556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Олександр Олесь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1285860"/>
            <a:ext cx="4643438" cy="5572140"/>
          </a:xfrm>
        </p:spPr>
        <p:txBody>
          <a:bodyPr>
            <a:normAutofit fontScale="92500" lnSpcReduction="20000"/>
          </a:bodyPr>
          <a:lstStyle/>
          <a:p>
            <a:r>
              <a:rPr lang="uk-UA" dirty="0" smtClean="0"/>
              <a:t>Народився на Сумщині, працював земським лікарем, а з 1911р. Став одним із редакторів київського журналу </a:t>
            </a:r>
            <a:r>
              <a:rPr lang="uk-UA" dirty="0" err="1" smtClean="0"/>
              <a:t>“Літературно-науковий</a:t>
            </a:r>
            <a:r>
              <a:rPr lang="uk-UA" dirty="0" smtClean="0"/>
              <a:t> </a:t>
            </a:r>
            <a:r>
              <a:rPr lang="uk-UA" dirty="0" err="1" smtClean="0"/>
              <a:t>вісник”</a:t>
            </a:r>
            <a:r>
              <a:rPr lang="uk-UA" dirty="0" smtClean="0"/>
              <a:t>. У 1919 р. емігрував і жив в Будапешті, Празі, Відні. Його твори сповнені безмежною любов’ю до України. Чимало віршів Олеся покладено на музику.</a:t>
            </a:r>
            <a:endParaRPr lang="uk-UA" dirty="0"/>
          </a:p>
        </p:txBody>
      </p:sp>
      <p:pic>
        <p:nvPicPr>
          <p:cNvPr id="5122" name="Picture 2" descr="http://t3.gstatic.com/images?q=tbn:ANd9GcRSHdLjCC8WTp69LjUOcR9Q_MyY0_4tN4sg0qnWUWIjIDyEb_w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18" y="1577270"/>
            <a:ext cx="3786182" cy="52807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15074" y="500042"/>
            <a:ext cx="2928926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Володимир Сосюра 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285728"/>
            <a:ext cx="4786346" cy="6572272"/>
          </a:xfrm>
        </p:spPr>
        <p:txBody>
          <a:bodyPr>
            <a:normAutofit fontScale="85000" lnSpcReduction="20000"/>
          </a:bodyPr>
          <a:lstStyle/>
          <a:p>
            <a:r>
              <a:rPr lang="uk-UA" dirty="0" smtClean="0"/>
              <a:t>Талановитий молодий поет. До лютого 1920 р. служив у військах С. Петлюри, а потім став червоноармійцем, вступив до більшовицької армії. У 1920р. Було надруковано його поетичну збірку </a:t>
            </a:r>
            <a:r>
              <a:rPr lang="uk-UA" dirty="0" err="1" smtClean="0"/>
              <a:t>“Червона</a:t>
            </a:r>
            <a:r>
              <a:rPr lang="uk-UA" dirty="0" smtClean="0"/>
              <a:t> </a:t>
            </a:r>
            <a:r>
              <a:rPr lang="uk-UA" dirty="0" err="1" smtClean="0"/>
              <a:t>зима”</a:t>
            </a:r>
            <a:r>
              <a:rPr lang="uk-UA" dirty="0" smtClean="0"/>
              <a:t>. Талант поета зміцнів за радянської доби, але українська національна революція наклала свій відбиток на всю його подальшу </a:t>
            </a:r>
            <a:r>
              <a:rPr lang="uk-UA" dirty="0" err="1" smtClean="0"/>
              <a:t>творчість.Тому</a:t>
            </a:r>
            <a:r>
              <a:rPr lang="uk-UA" dirty="0" smtClean="0"/>
              <a:t> радянська влада і звинуватила його у </a:t>
            </a:r>
            <a:r>
              <a:rPr lang="uk-UA" dirty="0" err="1" smtClean="0"/>
              <a:t>“українському</a:t>
            </a:r>
            <a:r>
              <a:rPr lang="uk-UA" dirty="0" smtClean="0"/>
              <a:t> буржуазному </a:t>
            </a:r>
            <a:r>
              <a:rPr lang="uk-UA" dirty="0" err="1" smtClean="0"/>
              <a:t>націоналізмі”</a:t>
            </a:r>
            <a:endParaRPr lang="uk-UA" dirty="0"/>
          </a:p>
        </p:txBody>
      </p:sp>
      <p:sp>
        <p:nvSpPr>
          <p:cNvPr id="4098" name="AutoShape 2" descr="data:image/jpeg;base64,/9j/4AAQSkZJRgABAQAAAQABAAD/2wBDAAkGBwgHBgkIBwgKCgkLDRYPDQwMDRsUFRAWIB0iIiAdHx8kKDQsJCYxJx8fLT0tMTU3Ojo6Iys/RD84QzQ5Ojf/2wBDAQoKCg0MDRoPDxo3JR8lNzc3Nzc3Nzc3Nzc3Nzc3Nzc3Nzc3Nzc3Nzc3Nzc3Nzc3Nzc3Nzc3Nzc3Nzc3Nzc3Nzf/wAARCABiAEcDASIAAhEBAxEB/8QAHAAAAgIDAQEAAAAAAAAAAAAAAAYFBwIDBAgB/8QANxAAAgEDAgQEBQIDCQEAAAAAAQIDAAQRBSEGEjFBE1FhgQciMnGRocEUJLEIFSNCQ0RiguHw/8QAFAEBAAAAAAAAAAAAAAAAAAAAAP/EABQRAQAAAAAAAAAAAAAAAAAAAAD/2gAMAwEAAhEDEQA/ALxooooNdzPDawST3EqRQxqWeRzhVA6knsKp3ir4wal47Q8M6UyW4/3d5CxZx5rHkYHqxz6CmrWLo8Tan/Ao5GmwPuo/1nB6n0Hb8+WJlNEsxAIDAjIB0YZoKTk+I/F7xNO+t3EPflFpAo9gUJ/U12aX8Z+IY2VZUtL4DqHTkY+64/oauaDRrGAf4dtGp8wopb464YsNZ0uWKWBFmVSYZlGGRsbYP7UHfwR8RNJ4r/lgGstTUZezmO523KN/mH4PmBTlXjcT3um3UMplbxonDRzIcNEw6EH0r098N+LE4u4bju35RewnwbtAMASAdR6EEH0yR2oGqiiigK0X8jRWNzKhwyRMwPqAa31w65IItIu2Y4BiK5++370FP8Kca6XZTW8F9b3lmJ+UQSzQ4jcE4GCM47dafdb4qs9EgWa5t7yZWGc20JfA9cVWOo8GpZ6VcJM3NIQSpDEqpz1Xvk7DHbPvT/daM2paP/dssrBpLYI0gOCW67nt64oO3ROMtM1hC0Qurby/i7dogfsxGD+a36t4s0MqINypxS7pHBM9tYpAby7Q8+WIcYA3+X1G/l2HrlzsrGO0gSJTlY1wM0HmjVbCeG3CXEZDxLykkYJAqzv7OokSHXkKtyc8DBu2SHGB7AfpXzi3RjqWp38Fnb87MAFyQqj7k7D/AMpo+DulW+j8NzWyTxT3huDJcyQsWTJA5ArEDI5OXfHc0D7RRRQFRfFEfi8PaivlAzfgZ/apStdxEs8EkL/TIhU/YjFBVN7dTjQo7lLdrp45kMsSEB2QdeXO2QcH2pg4ev57wiUadcxQSgGJphy7dwQcMDt3H2zSpe3V7p7Qva20M8lvLi4SWUoqgdScAnGR5U2aZqV/eWsc/wDDWUynI/k7syBfLdlUH9KBpUgoD08wa47ucqrcpohlZrZWdSj91JBI/FcF7II0ZnYe9BE6nZzT2LGB2SVpAcqobI3OCCOhxg+hNNvD9ssNq8wQKZ35thjYAKv6Ln3qF0Lnv75VWRRbLExkXkyzHK8uDnYfV2PbpTaqhVCqMADAFB9ooooMZHSNC8jBVAySTgCljU/iFwxpsjRz6kHdeohjZ8e4GP1pjvLdLu0lt5PpkUqa888a8N3Om6hPFLnlB+X1B70DHY8a6DccX3dzEZBaysGAlQAjYcxwCcjOfzT+/FfDb2+Uv7VtugIyPavMc9rNDIrx8ykHqNiPtT38PYxrc8mnX16YrvHPA0iZWRR1BxjcdfUZ8qCw7zjewMvg2IeY5xlUIFbFafV0HiBkQ9RS3c6nw1wrqZs9V1KG4nT61tYHfw/RiNgfTrTPw3xToHEN6tno123PjpLA6A7Z2yMHp50HVbanFoF3ZmUKttPMtrI5Jyhc4Q/bmAH/AGz2p2BDAEHIPeqb+M0sNja6dpsLmSW4uDPMSNmVBgD7AuDURwFeX1teRrpkjRRZHPbr8qHzIA6GgvyitduzNCjOMMVGaKDZUNxJoFtrdviVR4qj5Wx+lTNFBRGvcKtaSOHQ/IeuKghaT2UsV3Z/JNCwaNvIivQuq6XBqMJSVBzdmxVba7w5NbOyLGeU9DjrQVxxRwtHJpun8QWEpK6jfSwTQlstDISWG3fYNnffCkdaZ/hlwR4s2l64NTJCzrOIYThCgDYB/wCWSpPluPWsLjRJpVjtpHdITOJeUdBKFKqxH2Yg+3lW7QNNuOEtbGoLPJ47KEmtggEd2oGW5O4I6jPkd8GgkfifZy3fE8MQjBSO3XlOe7MSf6CpzgjhtomjldR8u5wNqldQ0ldU1qG7iBdJYUZZO2N/2xTZaWyWsKxxjYd6DeBgYFFFFAUUUUHzNYTRRTLyyoGHrUFFwy8HjC31KeFZZTKViygDFg2wB9N85zuNhtXLc6ZLbSET8R3USj6cFs7b4JLHP1dsHHL7hIXXD9vK5YAY8jXda2MEcac8SM69GZQSKg4LTwXiu04huZ7ZJBJJ4spOVUHoB5nrkY22ArO00qKZDDY6vKqKDtBlO31bEZbcNnuck5BAAMiqqKFUAAbADtWVQVtot7FdJI2rXLIjq3KWY84Gchsnbr2987YnaAooooCiiigK52ghlmYyxRucD6lB/wDugoooMjBDyFPCj5N/l5Rj8URwxRzZjjRSV6qoHeiig3UUUUBRRRQ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4100" name="AutoShape 4" descr="data:image/jpeg;base64,/9j/4AAQSkZJRgABAQAAAQABAAD/2wBDAAkGBwgHBgkIBwgKCgkLDRYPDQwMDRsUFRAWIB0iIiAdHx8kKDQsJCYxJx8fLT0tMTU3Ojo6Iys/RD84QzQ5Ojf/2wBDAQoKCg0MDRoPDxo3JR8lNzc3Nzc3Nzc3Nzc3Nzc3Nzc3Nzc3Nzc3Nzc3Nzc3Nzc3Nzc3Nzc3Nzc3Nzc3Nzc3Nzf/wAARCABiAEcDASIAAhEBAxEB/8QAHAAAAgIDAQEAAAAAAAAAAAAAAAYFBwIDBAgB/8QANxAAAgEDAgQEBQIDCQEAAAAAAQIDAAQRBSEGEjFBE1FhgQciMnGRocEUJLEIFSNCQ0RiguHw/8QAFAEBAAAAAAAAAAAAAAAAAAAAAP/EABQRAQAAAAAAAAAAAAAAAAAAAAD/2gAMAwEAAhEDEQA/ALxooooNdzPDawST3EqRQxqWeRzhVA6knsKp3ir4wal47Q8M6UyW4/3d5CxZx5rHkYHqxz6CmrWLo8Tan/Ao5GmwPuo/1nB6n0Hb8+WJlNEsxAIDAjIB0YZoKTk+I/F7xNO+t3EPflFpAo9gUJ/U12aX8Z+IY2VZUtL4DqHTkY+64/oauaDRrGAf4dtGp8wopb464YsNZ0uWKWBFmVSYZlGGRsbYP7UHfwR8RNJ4r/lgGstTUZezmO523KN/mH4PmBTlXjcT3um3UMplbxonDRzIcNEw6EH0r098N+LE4u4bju35RewnwbtAMASAdR6EEH0yR2oGqiiigK0X8jRWNzKhwyRMwPqAa31w65IItIu2Y4BiK5++370FP8Kca6XZTW8F9b3lmJ+UQSzQ4jcE4GCM47dafdb4qs9EgWa5t7yZWGc20JfA9cVWOo8GpZ6VcJM3NIQSpDEqpz1Xvk7DHbPvT/daM2paP/dssrBpLYI0gOCW67nt64oO3ROMtM1hC0Qurby/i7dogfsxGD+a36t4s0MqINypxS7pHBM9tYpAby7Q8+WIcYA3+X1G/l2HrlzsrGO0gSJTlY1wM0HmjVbCeG3CXEZDxLykkYJAqzv7OokSHXkKtyc8DBu2SHGB7AfpXzi3RjqWp38Fnb87MAFyQqj7k7D/AMpo+DulW+j8NzWyTxT3huDJcyQsWTJA5ArEDI5OXfHc0D7RRRQFRfFEfi8PaivlAzfgZ/apStdxEs8EkL/TIhU/YjFBVN7dTjQo7lLdrp45kMsSEB2QdeXO2QcH2pg4ev57wiUadcxQSgGJphy7dwQcMDt3H2zSpe3V7p7Qva20M8lvLi4SWUoqgdScAnGR5U2aZqV/eWsc/wDDWUynI/k7syBfLdlUH9KBpUgoD08wa47ucqrcpohlZrZWdSj91JBI/FcF7II0ZnYe9BE6nZzT2LGB2SVpAcqobI3OCCOhxg+hNNvD9ssNq8wQKZ35thjYAKv6Ln3qF0Lnv75VWRRbLExkXkyzHK8uDnYfV2PbpTaqhVCqMADAFB9ooooMZHSNC8jBVAySTgCljU/iFwxpsjRz6kHdeohjZ8e4GP1pjvLdLu0lt5PpkUqa888a8N3Om6hPFLnlB+X1B70DHY8a6DccX3dzEZBaysGAlQAjYcxwCcjOfzT+/FfDb2+Uv7VtugIyPavMc9rNDIrx8ykHqNiPtT38PYxrc8mnX16YrvHPA0iZWRR1BxjcdfUZ8qCw7zjewMvg2IeY5xlUIFbFafV0HiBkQ9RS3c6nw1wrqZs9V1KG4nT61tYHfw/RiNgfTrTPw3xToHEN6tno123PjpLA6A7Z2yMHp50HVbanFoF3ZmUKttPMtrI5Jyhc4Q/bmAH/AGz2p2BDAEHIPeqb+M0sNja6dpsLmSW4uDPMSNmVBgD7AuDURwFeX1teRrpkjRRZHPbr8qHzIA6GgvyitduzNCjOMMVGaKDZUNxJoFtrdviVR4qj5Wx+lTNFBRGvcKtaSOHQ/IeuKghaT2UsV3Z/JNCwaNvIivQuq6XBqMJSVBzdmxVba7w5NbOyLGeU9DjrQVxxRwtHJpun8QWEpK6jfSwTQlstDISWG3fYNnffCkdaZ/hlwR4s2l64NTJCzrOIYThCgDYB/wCWSpPluPWsLjRJpVjtpHdITOJeUdBKFKqxH2Yg+3lW7QNNuOEtbGoLPJ47KEmtggEd2oGW5O4I6jPkd8GgkfifZy3fE8MQjBSO3XlOe7MSf6CpzgjhtomjldR8u5wNqldQ0ldU1qG7iBdJYUZZO2N/2xTZaWyWsKxxjYd6DeBgYFFFFAUUUUHzNYTRRTLyyoGHrUFFwy8HjC31KeFZZTKViygDFg2wB9N85zuNhtXLc6ZLbSET8R3USj6cFs7b4JLHP1dsHHL7hIXXD9vK5YAY8jXda2MEcac8SM69GZQSKg4LTwXiu04huZ7ZJBJJ4spOVUHoB5nrkY22ArO00qKZDDY6vKqKDtBlO31bEZbcNnuck5BAAMiqqKFUAAbADtWVQVtot7FdJI2rXLIjq3KWY84Gchsnbr2987YnaAooooCiiigK52ghlmYyxRucD6lB/wDugoooMjBDyFPCj5N/l5Rj8URwxRzZjjRSV6qoHeiig3UUUUBRRRQ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4102" name="Picture 6" descr="http://t2.gstatic.com/images?q=tbn:ANd9GcRrSXx70S4FwNd0wvAVGOcsM2YNvmUy41DT9i0DAbaeOLf2_on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22" y="2143116"/>
            <a:ext cx="2962283" cy="40944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285</TotalTime>
  <Words>433</Words>
  <Application>Microsoft Office PowerPoint</Application>
  <PresentationFormat>Экран (4:3)</PresentationFormat>
  <Paragraphs>32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Солнцестояние</vt:lpstr>
      <vt:lpstr>Українське мистецтво 1917-1920 років</vt:lpstr>
      <vt:lpstr>Презентация PowerPoint</vt:lpstr>
      <vt:lpstr>Презентация PowerPoint</vt:lpstr>
      <vt:lpstr>Презентация PowerPoint</vt:lpstr>
      <vt:lpstr>Презентация PowerPoint</vt:lpstr>
      <vt:lpstr>Василь Чумак</vt:lpstr>
      <vt:lpstr>Василь Блакитний (Елланський)</vt:lpstr>
      <vt:lpstr>Олександр Олесь</vt:lpstr>
      <vt:lpstr>Володимир Сосюра </vt:lpstr>
      <vt:lpstr>Павло Тичина</vt:lpstr>
      <vt:lpstr>Григорій Чупринка</vt:lpstr>
      <vt:lpstr>Напрями в літературі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user</cp:lastModifiedBy>
  <cp:revision>31</cp:revision>
  <dcterms:created xsi:type="dcterms:W3CDTF">2012-03-11T17:21:53Z</dcterms:created>
  <dcterms:modified xsi:type="dcterms:W3CDTF">2013-11-08T20:26:34Z</dcterms:modified>
</cp:coreProperties>
</file>